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9" r:id="rId55"/>
    <p:sldId id="377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460" autoAdjust="0"/>
  </p:normalViewPr>
  <p:slideViewPr>
    <p:cSldViewPr snapToGrid="0">
      <p:cViewPr varScale="1">
        <p:scale>
          <a:sx n="79" d="100"/>
          <a:sy n="79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BE73DD4-F2C0-445D-9B91-1BEA816BD537}" type="datetimeFigureOut">
              <a:rPr lang="ko-KR" altLang="en-US" smtClean="0"/>
              <a:pPr/>
              <a:t>2024-06-25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DD47965-E36C-420C-B8EC-457072084A8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0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CCC0A-3F34-47FE-B220-8B5753AD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243A1-30D8-4A6C-862D-FA9E4E635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11D59-C06D-4468-AAB8-7ADE81CF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803D8-5E95-474E-957E-0918AF92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7A5FD-22E5-46C7-BB72-952CA057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6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4A79D-6B3C-44E7-B2AF-F50898D7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291D74-EEA1-4A49-B3D5-0AED24BDB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30631-1442-4A9D-8215-E7CF1A87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951B0-D3AC-45F1-94C7-8907D33A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6F340-B79D-4199-BAC4-27D17DE2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5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BAA81-DA27-44E3-847C-755979607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D56BF-FC54-4410-A83C-04BCB91E5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573AD-E369-4A47-81AA-E2580E85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5C669-DB58-4DEA-9842-216BEF92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0F011-3D67-4F30-838E-854A6F9A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6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76FA-A310-49F3-B4F9-879085A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9EE6A-29C9-4F61-9145-1798AC27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B90C6-A0A8-4AC3-9D6A-8F53A52B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975-A9A5-452D-8B20-13422324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A7635-655B-450E-BAFC-75DF99C8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A36E-F6AB-47D4-8ED9-A24869CE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15EE7F-8B92-4EA7-9564-10BFB7C0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0E918-9B05-4101-BFDE-26330E6C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2EC2C-89F6-450E-8305-CE8857C4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E9290-A92E-4F9D-9999-451F751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2D6FD-A7C4-4DEC-85E4-E3DEBEE3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93F63-D511-4CC2-AF58-2922D4FBB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B3B0D-67C9-4942-91D4-DFFC89BD6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25394D-232A-4954-AE08-451A2720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0EA590-7BC2-480D-B733-677A2F20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9886F-BD85-4C0D-9A29-48AEBE75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1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DFD0A-BFB8-4B43-A0A0-FCD6E6F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100D7-83E7-406C-874B-6748682D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E0992-BBB4-44D2-80FA-E81F89673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26281-709F-435B-9E44-22EDEC3A7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B713BC-0AF4-42EA-A4A3-25790D4DF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C1FB92-E465-4FB6-91D2-6964EE4C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991390-0C8C-448A-8CF5-8F630467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70FDC8-4A31-4629-9885-24B7285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CBFE-8147-4812-9B3A-DC23BD75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7448A-CEA1-4BF8-84AE-B2B41A15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90A50-9F95-41BE-9171-86FE18B1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69565A-8BBE-40D6-9E3C-F0055D7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113EA6-4AEC-409E-A395-14964E01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AB813-E831-4768-A7A8-133D3E62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BDA5-2653-4A02-8FDA-142E7D11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0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4DF8-4D1B-4AE7-9225-90BD323A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0E752-0C4E-44E6-AFC9-CBAC087E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95292-21B0-4B8F-8F9E-BFF53426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019E2-6684-4800-8355-8FBB5E69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6D5720-CDDF-4333-82AE-7B104DCE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2EC81-DF3A-4D34-A5E6-1F60CD08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4108A-6BCF-4D34-9B44-DF2B6A20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6EC1C-E106-4D6C-B2EE-795C9763B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BFCC7-6C51-406F-AA79-F4DBDB95A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EBAD7-E3A3-4C27-A42D-42FD4654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C961-0954-4E51-8147-B35BFCE37C79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62B3AC-AE31-4C96-B130-A7C4B461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AC8EF-3273-4868-92BF-124997ED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B27F-E7BD-4D4E-BA40-9A9ABCFE2F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7FF8B-EBFC-4D56-BCAB-112859EC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EC608C-4BD9-4E10-817F-E6E731ADC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0C73-D346-4E90-9653-3C8C17A49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E03C961-0954-4E51-8147-B35BFCE37C79}" type="datetimeFigureOut">
              <a:rPr lang="ko-KR" altLang="en-US" smtClean="0"/>
              <a:pPr/>
              <a:t>2024-06-25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02C0-7CF1-4DB2-AC0B-EF127CF26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5CE47-44F7-4449-B08E-793E6FFF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905B27F-E7BD-4D4E-BA40-9A9ABCFE2F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6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9E3B-60E4-46B8-B222-ACB10CB8A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65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Computer Vision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LEC7~LEC19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BF881-79AA-420F-8264-94A46CE4D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3270"/>
            <a:ext cx="9144000" cy="1655762"/>
          </a:xfrm>
        </p:spPr>
        <p:txBody>
          <a:bodyPr/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조현범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1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GoogLeNet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542056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갖는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줄이기 위해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채널당 하나의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평균값만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남기는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average 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중간중간에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Auxiliary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전파에 도움을 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114643"/>
            <a:ext cx="62071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VGG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달리 메모리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줄이려는 노력을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초반에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Stem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효율성을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parallel branch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만들어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size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튜닝할 필요 없이 동시에 다양한 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Inception module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만듦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1x1 bottleneck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다른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 전에 수행해 채널 수를 줄여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줄임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1" y="1053012"/>
            <a:ext cx="5053013" cy="2523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4" y="3816843"/>
            <a:ext cx="5048250" cy="2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 Networks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33694" y="1376185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shallow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모델보다 성능이 안 좋은 원인이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underfitting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때문임이 알려지자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identity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shallow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모방하고자 하는 아이디어에서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기존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그대로 전파해주는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shortcut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 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바로 전파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7" y="953477"/>
            <a:ext cx="5480173" cy="2661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984873" y="4550639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ResNet-50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사용한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bottleneck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3x3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앞뒤로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1x1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채널 수를 줄인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늘림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줄고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비선형성은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높아지게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7" y="3742417"/>
            <a:ext cx="5675067" cy="28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9: </a:t>
            </a:r>
            <a:r>
              <a:rPr lang="en-US" altLang="ko-KR" dirty="0"/>
              <a:t>Training Neural </a:t>
            </a:r>
            <a:r>
              <a:rPr lang="en-US" altLang="ko-KR" dirty="0" smtClean="0"/>
              <a:t>Networks (Part </a:t>
            </a:r>
            <a:r>
              <a:rPr lang="en-US" altLang="ko-KR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353920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9" y="194768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Sigmoid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절댓값이 커지면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가까워지는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saturation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생김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9" y="455063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값이 항상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부호가 같아져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과정이 지그재그로 이뤄지는 문제도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문제는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mini-batch training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해결 가능함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8" y="846648"/>
            <a:ext cx="4912150" cy="2531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-1" b="1164"/>
          <a:stretch/>
        </p:blipFill>
        <p:spPr>
          <a:xfrm>
            <a:off x="462329" y="3378461"/>
            <a:ext cx="4912150" cy="2525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63453" b="23296"/>
          <a:stretch/>
        </p:blipFill>
        <p:spPr>
          <a:xfrm>
            <a:off x="3913232" y="5000652"/>
            <a:ext cx="1461246" cy="15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Functions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9" y="194768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saturation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없고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계산도 효율적이며 실제로 수렴도 빠르게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된다는 장점이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9" y="3936124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sigmoid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항상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값이 되는 문제가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음수인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돼 일부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아예 학습이 안 되는 문제가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죽는 문제를 해결하기 위해 음수일 때의 그래프를 보완한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leaky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ELU, SELU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함수도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학습 때는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사용하는 게 좋고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sigmoid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tanh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수렴에 문제가 되므로 쓰지 않는 게 좋음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9" y="947491"/>
            <a:ext cx="4912150" cy="25236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9" y="3569677"/>
            <a:ext cx="5353780" cy="27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Initialization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9" y="194768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초기화하면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되어 학습이 되지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작은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값으로 초기화하면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랜덤 값으로 초기화해도 값이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saturate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upstream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 둘 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9" y="4428493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Xavier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초기화는 분산을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1/Din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설정해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같게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만들어 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zero-centered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경우 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사용할 때는 표준편차에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곱해주는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Kaiming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초기화를 사용할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01" y="714449"/>
            <a:ext cx="4552583" cy="21826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1474"/>
          <a:stretch/>
        </p:blipFill>
        <p:spPr>
          <a:xfrm>
            <a:off x="608500" y="2903938"/>
            <a:ext cx="4552583" cy="8574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9" y="3768269"/>
            <a:ext cx="4552583" cy="21153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98" y="5901523"/>
            <a:ext cx="4552583" cy="8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8" y="1490971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일정 확률로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랜덤하게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뉴런을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설정하는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Dropout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일부 뉴런에 의존하는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co-adaptation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방지해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뉴런이 서로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학습하게 되는 효과가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binary mask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다른 모델이라 생각하면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효과도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때는 모든 뉴런을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평균과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같아지도록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곱해 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8" y="478018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이외에도 다양한 정규화 방법이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train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test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randomness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적분해 없애는 패턴은 일반적으로 동일함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5" y="1243840"/>
            <a:ext cx="5236184" cy="25178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85" y="3761664"/>
            <a:ext cx="5530723" cy="26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10: </a:t>
            </a:r>
            <a:r>
              <a:rPr lang="en-US" altLang="ko-KR" dirty="0"/>
              <a:t>Training Neural Networks (Part 2) </a:t>
            </a:r>
          </a:p>
        </p:txBody>
      </p:sp>
    </p:spTree>
    <p:extLst>
      <p:ext uri="{BB962C8B-B14F-4D97-AF65-F5344CB8AC3E}">
        <p14:creationId xmlns:p14="http://schemas.microsoft.com/office/powerpoint/2010/main" val="228549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Rate Schedules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7" y="197454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rate schedule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사용하면 높은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빠른 수렴과 낮은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minimum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도달이라는 각 장점을 모두 활용할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16107" y="3887541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정해진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epoch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낮추는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튜닝이 오래 걸리는 단점이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수가 적은 방식들 중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cosine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computer vision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분야에서 자주 쓰이고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linear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자주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accuracy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줄어들기 전에 모델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저장하는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early stopping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항상 권장됨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1109295"/>
            <a:ext cx="5369169" cy="256115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15106" y="3670450"/>
            <a:ext cx="4314093" cy="2693866"/>
            <a:chOff x="187570" y="3662972"/>
            <a:chExt cx="5158153" cy="31950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70" y="3662972"/>
              <a:ext cx="2705100" cy="16990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18975" t="16665"/>
            <a:stretch/>
          </p:blipFill>
          <p:spPr>
            <a:xfrm>
              <a:off x="2770676" y="3670451"/>
              <a:ext cx="2575047" cy="164448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542" y="5314936"/>
              <a:ext cx="2295155" cy="154306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0677" y="5314937"/>
              <a:ext cx="2364032" cy="141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5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Choosing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Hyperparameters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1543659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하이퍼파라미터마다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특정 값을 정한 뒤 모든 조합을 확인하는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grid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범위만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설정하고 매번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값들을 사용하는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search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중요한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기준으로 생각할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grid search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적은 값만을 테스트하기 때문에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최적값을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찾기 어렵지만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random search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다양한 값들을 확인하기에 중요한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분포에 대해 많은 정보를 얻을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1292164"/>
            <a:ext cx="4950069" cy="2534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4318425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자원이 부족한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initial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 check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small sample overfitting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모델과 최적화 과정에 문제가 없는지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다음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정도의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iteration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동안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감소하는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학습률을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값들과 다른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값들로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coarse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grid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그렇게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찾은 조합들로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학습한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learning curve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찾은 문제점들을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개선해 다시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길게 학습하는 과정을 반복함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3" y="3826481"/>
            <a:ext cx="43243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7: </a:t>
            </a:r>
            <a:r>
              <a:rPr lang="en-US" altLang="ko-KR" dirty="0"/>
              <a:t>Convolutional Networks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9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Transfer Learning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1543659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부족하더라도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그대로 이용하고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위에 몇 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fine-tuning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방식의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transfer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성능을 높일 수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431842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갖고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크기와 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얼마나 유사한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지에 따라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fine-tuning 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몇 개나 사용할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정할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5" y="1113333"/>
            <a:ext cx="4632663" cy="2337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5" y="3745582"/>
            <a:ext cx="4632663" cy="2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11: </a:t>
            </a:r>
            <a:r>
              <a:rPr lang="en-US" altLang="ko-KR" dirty="0"/>
              <a:t>CNN Architectures</a:t>
            </a:r>
            <a:br>
              <a:rPr lang="en-US" altLang="ko-KR" dirty="0"/>
            </a:br>
            <a:r>
              <a:rPr lang="en-US" altLang="ko-KR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5729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Grouped Convolution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1543659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각각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/G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채널씩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그룹으로 만든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그에 맞춰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각자 해당하는 그룹과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채널에만 영향을 받고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parallel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수행하는 것과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같아짐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468775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기존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비해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줄여줌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병렬 처리에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유리하고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그룹별로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correlation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높은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채널끼리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학습될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6" y="1125109"/>
            <a:ext cx="4713044" cy="2437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6" y="3730301"/>
            <a:ext cx="5196254" cy="265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Improving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ResNets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6" y="211304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ResNeXt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bottleneck residual 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적용해 기존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유지하면서도 성능을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7" y="468775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average pooling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채널을 줄였다가 늘리는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 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추가해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global context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얻어 각 채널당 가중치를 부여해주며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또한 유사함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2" y="1160439"/>
            <a:ext cx="5169795" cy="26351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1" y="3892282"/>
            <a:ext cx="5169795" cy="26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Improving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ResNets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3" y="144925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기기에 사용되는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grouped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그룹을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만큼 나누는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depthwise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1x1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기존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513992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ShuffleNet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 사이에 채널 순서를 바꿔주는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shuffle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수행해 추가적인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없이도 채널 사이의 정보를 얻도록 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8" y="883572"/>
            <a:ext cx="3941885" cy="1870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3" y="349961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MobileNetV2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저차원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필요한 정보가 압축되어 있다는 가정 하에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반대로 채널을 늘렸다 줄이는 방식을 택함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8" y="2753592"/>
            <a:ext cx="3941885" cy="2015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68" y="4768859"/>
            <a:ext cx="3941885" cy="20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Architecture Search (NAS)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74773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controller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네트워크 구조를 출력하고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학습해 나온 결과를 다시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업데이트하는 과정에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점점 좋은 네트워크를 출력하게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6" y="3966786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최근에는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보단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변형을 준 모델들이 제시되면서 성능을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NFNets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scale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RegNets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 space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모델 구조의 파라미터들을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search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 최적의 모델을 찾음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4" y="919490"/>
            <a:ext cx="4862892" cy="2395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4" y="3649361"/>
            <a:ext cx="4862892" cy="23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12: </a:t>
            </a:r>
            <a:r>
              <a:rPr lang="en-US" altLang="ko-KR" dirty="0"/>
              <a:t>Deep Learning Software</a:t>
            </a:r>
          </a:p>
        </p:txBody>
      </p:sp>
    </p:spTree>
    <p:extLst>
      <p:ext uri="{BB962C8B-B14F-4D97-AF65-F5344CB8AC3E}">
        <p14:creationId xmlns:p14="http://schemas.microsoft.com/office/powerpoint/2010/main" val="36010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 / Deep learning frameworks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74773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코어 개수가 적지만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코어가 빠른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clock speed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코어는 느리지만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수천 개의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코어를 가져 행렬 연산과 같은 병렬 처리에 장점을 가짐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203981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 learning framework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새로운 아이디어를 빠르게 구현하도록 다양한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utility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제공하며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자동으로 계산해주고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효율적으로 작동되어야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8" y="972182"/>
            <a:ext cx="5433141" cy="2368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8" y="3728485"/>
            <a:ext cx="5433141" cy="233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PyTorch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416519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작동하는 다차원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308887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Autograd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requires_grad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=True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대상으로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따라가며 계산 그래프를 생성하고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backward()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호출되면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tensor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계산해 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5006847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neural network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정의해주며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subclass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들로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만들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7" y="644901"/>
            <a:ext cx="3694232" cy="18510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7" y="2556040"/>
            <a:ext cx="3694232" cy="1804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7" y="4420506"/>
            <a:ext cx="3694232" cy="19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Dynamic / Static Computation Graphs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74773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iteration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그래프를 생성하고 삭제하는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dynamic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모델 구조가 바뀌는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recurrent, recursive, modular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203981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매번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재사용할 수 있는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static graph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최적화를 통해 효율적 계산이 가능하고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다른 언어에서 그래프를 사용가능하다는 장점이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01" y="956863"/>
            <a:ext cx="5000991" cy="24820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5" y="3570058"/>
            <a:ext cx="4996927" cy="24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layer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3912102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operation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수행하기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쌓아도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하나만 있는 것과 같으므로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nonlinear activation 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opposing color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정보를 가진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Cin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*K*K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image template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학습함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279905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layer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로는 얻을 수 없던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information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보존시켜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input sample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슬라이딩하며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dot product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연산을 거쳐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Cout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activation 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49" y="842962"/>
            <a:ext cx="4952267" cy="2510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2" y="3353073"/>
            <a:ext cx="5229958" cy="27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13: </a:t>
            </a:r>
            <a:r>
              <a:rPr lang="en-US" altLang="ko-KR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7296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213079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multiple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category 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좌표를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regression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58141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달리 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 여러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찾아야 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가져야 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고해상도의 이미지가 필요해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계산량이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증가하는 문제가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3788520"/>
            <a:ext cx="5006853" cy="2535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929608"/>
            <a:ext cx="5006853" cy="25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94615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 object detection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기존 이미지 분류 모델에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regression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multitask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사용할 수 있음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58141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sliding window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방식을 생각해볼 수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H^2*W^2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 크기의 너무 많은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생김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적은 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후보 영역을 찾는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이용할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030884"/>
            <a:ext cx="4999160" cy="2569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3949084"/>
            <a:ext cx="5196980" cy="24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R-CNN: Region-Based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94615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찾은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224x224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warping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각각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넣음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58141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확률과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 transform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출력하는 과정으로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이루어짐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Warping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과정이 있었기 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Transform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파라미터는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translation invariance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특성을 부여해 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4" y="925820"/>
            <a:ext cx="4915266" cy="2563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4" y="3954782"/>
            <a:ext cx="4915266" cy="24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-70338" y="0"/>
            <a:ext cx="12262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Intersection over Union </a:t>
            </a:r>
            <a:r>
              <a:rPr lang="en-US" altLang="ko-KR" sz="32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Non-Max </a:t>
            </a:r>
            <a:r>
              <a:rPr lang="en-US" altLang="ko-KR" sz="32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Suppression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1288516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정확도를 나타내는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ground-truth 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예측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(Intersection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Union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316857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학습 시에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positive, negative, neutral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나누고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분류에 따라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학습함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0" y="2634083"/>
            <a:ext cx="3938127" cy="20230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70" y="681613"/>
            <a:ext cx="3938127" cy="1952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5308033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중복되는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제거하기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가장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제거하는 과정을 반복해서 진행함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70" y="4657182"/>
            <a:ext cx="3938127" cy="20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Average Precision (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946155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성능을 평가하는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06307" y="4041486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NMS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남은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클래스마다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순서대로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정렬함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순차적으로 예측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ground-truth 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비교하며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precision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recall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구해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 curve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그려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area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별 평균으로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마지막으로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threshold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평균을 구해 모델의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958834"/>
            <a:ext cx="4929051" cy="2590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" y="3721554"/>
            <a:ext cx="4929051" cy="24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14: </a:t>
            </a:r>
            <a:r>
              <a:rPr lang="en-US" altLang="ko-KR" dirty="0"/>
              <a:t>Object Detectors</a:t>
            </a:r>
          </a:p>
        </p:txBody>
      </p:sp>
    </p:spTree>
    <p:extLst>
      <p:ext uri="{BB962C8B-B14F-4D97-AF65-F5344CB8AC3E}">
        <p14:creationId xmlns:p14="http://schemas.microsoft.com/office/powerpoint/2010/main" val="32303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06307" y="248260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중복되는 부분에 대해 여러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계산되므로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느림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06307" y="372449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문제를 해결하기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R-CNN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먼저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전체를 한 번만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출력된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얻어냄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영역들로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resize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입력으로 넣어 최종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bounding 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출력을 구하기 때문에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계산량이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줄어듦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6" y="1946155"/>
            <a:ext cx="5431159" cy="27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2397259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R-CNN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때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339347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바로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없기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이미지에서 구한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snap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2x2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subregion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해 최종적으로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같은 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갖도록 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1" y="2262264"/>
            <a:ext cx="4989332" cy="25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Faster R-CNN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403039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R-CNN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heuristic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selective search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부분이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bottleneck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Faster R-CNN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학습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 중간에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RPN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anchor box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만들어 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anchor box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binary classification 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 regression loss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예측을 수행함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49646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과정이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stage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 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pooling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수행해 최종적으로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classification 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 regression 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출력하는 과정이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 stage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21" y="3723858"/>
            <a:ext cx="4863325" cy="25421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21" y="1060356"/>
            <a:ext cx="4863325" cy="23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6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Padding /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Strided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Convolution / Pooling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41326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pooling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통해서도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downsampling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가능하며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parameter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학습이 필요하지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transitional invariance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얻을 수 있다는 장점이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27990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지날 때마다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spatial dimension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줄어들어 생기는 정보 손실을 방지하기 위해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 padding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추가해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1+L*(K-1)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가지므로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context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얻으려면 너무 많은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필요하기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stride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downsampling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741657"/>
            <a:ext cx="5287125" cy="2740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3" y="3481754"/>
            <a:ext cx="5439508" cy="278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Single-Stage Object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651970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single-stage detector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R-CNN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stage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사용하는 대신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RPN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anchor 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직접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분류까지 수행하도록 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3242385"/>
            <a:ext cx="6207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RetinaNet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focal loss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 anchor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imbalance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Anchor-free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모델인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FCOS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score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외에도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 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상하좌우까지의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centerness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loss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사용함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CornerNet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anchor box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upper left corner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right corner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확률에 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heatmap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개를 카테고리마다 학습함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time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upper left embedding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right embedding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벡터가 유사한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픽셀끼리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묶어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8" y="852687"/>
            <a:ext cx="4835326" cy="21217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8" y="3465573"/>
            <a:ext cx="4835326" cy="22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15: </a:t>
            </a:r>
            <a:r>
              <a:rPr lang="en-US" altLang="ko-KR" dirty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70079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Align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1795284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snapping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인해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proposal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전해질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misalignment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좌표로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불가능하다는 문제가 생김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5" y="4203991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align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proposal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snapping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그대로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영역에 옮긴 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subregion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일정 간격의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bilinear interpolation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두 가지 문제 모두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가능함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901882"/>
            <a:ext cx="5073287" cy="2525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69" y="3754352"/>
            <a:ext cx="5073287" cy="249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1704377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semantic segmentation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이미지의 모든 픽셀에 카테고리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부여하는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instance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구분은 하지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3815782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네트워크가 전부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모델을 이용해 마지막에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HxW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fully convolutional network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고려했을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너무 깊어지고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고해상도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비싸지는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있기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downsampling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upsampling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과정이 필요함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54" y="3350964"/>
            <a:ext cx="4978983" cy="24561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4" y="691337"/>
            <a:ext cx="4978983" cy="254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Upsampling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1400042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Upsampling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neighbor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값들을 바탕으로 픽셀 값을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에측하는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Bicubic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interpolation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자주 쓰임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3685469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학습가능한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방식으로는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transposed convolution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 씩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움직일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stride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행렬곱으로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표현했을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matrix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transposed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transpose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8" y="584775"/>
            <a:ext cx="3956005" cy="21537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78" y="2980440"/>
            <a:ext cx="3679508" cy="18175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9" y="4795538"/>
            <a:ext cx="3679508" cy="18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8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Instance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1704377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Instance Segmentation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instance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픽셀을 찾는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끝에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prediction head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region proposal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예측을 함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4843393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이외에도 같은 방식으로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keypoint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estimation, caption prediction, 3d shape prediction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수행할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1" y="1200522"/>
            <a:ext cx="4765221" cy="24510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5" y="3815443"/>
            <a:ext cx="4832577" cy="25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16: </a:t>
            </a:r>
            <a:r>
              <a:rPr lang="en-US" altLang="ko-KR" dirty="0"/>
              <a:t>Recurrent Networks</a:t>
            </a:r>
          </a:p>
        </p:txBody>
      </p:sp>
    </p:spTree>
    <p:extLst>
      <p:ext uri="{BB962C8B-B14F-4D97-AF65-F5344CB8AC3E}">
        <p14:creationId xmlns:p14="http://schemas.microsoft.com/office/powerpoint/2010/main" val="17764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Recurrent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1704377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임의의 길이를 가진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다룰 수 있기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때문에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captioning, machine translation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다양한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수행할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non-sequential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여러 부분으로 나눠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sequential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사용할 수 있음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420897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vanilla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구조는 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이전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현재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입력으로 받아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매번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 그래프를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펼쳤을 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내려온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합쳐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" y="1355300"/>
            <a:ext cx="5050920" cy="2083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09" y="3767275"/>
            <a:ext cx="5050920" cy="25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Recurrent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1704377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seq2seq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받는 부분과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받아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출력하는 부분으로 나눠져 있음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434404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one-hot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행렬곱하면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하나만 추출하므로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대신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학습해 추출하는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embedding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추가하기도 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0" y="1071711"/>
            <a:ext cx="4906873" cy="2401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30" y="3472798"/>
            <a:ext cx="4906873" cy="24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Truncated Backpropagation Through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2139805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한 번에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pass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backward pass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계산하면 메모리가 많이 필요하므로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chunk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나눔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4" y="4529452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chunk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forward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backward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 후 마지막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남기고 모두 메모리에서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chunk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전해주는 과정으로 진행됨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6" y="1107994"/>
            <a:ext cx="4969976" cy="25757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6" y="3753393"/>
            <a:ext cx="4969976" cy="25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Calculation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413264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Learnable parameter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*K*K+1)*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multiply-add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shape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*(filter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shape)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회만큼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이루어짐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7" y="1882501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size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H’=(H-K+2P)/S+1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구할 수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1" y="755944"/>
            <a:ext cx="5400309" cy="28686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2" y="3933432"/>
            <a:ext cx="4693994" cy="24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9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 Short Term Memory (LSTM)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1" y="1706019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vanilla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 gradient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 똑같은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반복해서 곱해줘야 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tanh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non-linearity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거치게 되는 문제가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0" y="4373554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largest singular value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크면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폭발하고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작으면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소실되는 문제가 생김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큰 경우는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clipping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일부 해결 가능하지만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작은 경우 새로운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구조가 필요해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6" y="3779519"/>
            <a:ext cx="4764541" cy="24023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6" y="1188992"/>
            <a:ext cx="4769362" cy="21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 Short Term Memory (LSTM)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2" y="1559830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말고도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cell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이번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cell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얼마나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지울 지 여부를 알려주는 역할을 하고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업데이트하는 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cell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2" y="413406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cell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역전파할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forget gate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elementwise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곱만을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수행하기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반복적인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행렬곱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연산도 없으며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non-linearity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문제도 줄어듦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이러한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uninterrupted gradient flow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skip connection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 유사함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4" y="1186542"/>
            <a:ext cx="4897483" cy="24212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4" y="3692435"/>
            <a:ext cx="4897483" cy="24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17: </a:t>
            </a:r>
            <a:r>
              <a:rPr lang="en-US" altLang="ko-KR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10607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Seq2Seq with RNNs and 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1" y="1424931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기존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seq2seq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전달하는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bottleneck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문제가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 step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어떤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시점에 집중해야 할지 알려주는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context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시점의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넣어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alignment score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softmax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 weight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구한 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encoder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가중합으로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context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01801" y="4802690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순서는 고려하지 않기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image feature grid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captioning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09" y="1223589"/>
            <a:ext cx="5042805" cy="24340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3996"/>
          <a:stretch/>
        </p:blipFill>
        <p:spPr>
          <a:xfrm>
            <a:off x="252409" y="3918856"/>
            <a:ext cx="5042805" cy="25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710510" y="1987749"/>
            <a:ext cx="62071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몇 가지 과정을 거쳐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일반화할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similarity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dot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효율적으로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softmax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vanishing gradient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문제와 차원이 클 때의 문제 해결을 위해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scaling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query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여러 개일 때의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multiple query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경우로 확장함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key, 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similarity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구할 때 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구할 때 사용해 유연성을 높임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1" y="1099145"/>
            <a:ext cx="3004185" cy="19111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46" y="1099145"/>
            <a:ext cx="2316208" cy="22226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61" y="3524628"/>
            <a:ext cx="5320393" cy="27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1382598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query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생성해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끼리 서로 비교하는 특수한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의미함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순서에 영향을 받지 않는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permutation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equivariant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특성을 가지므로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순서가 중요한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positional encoding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879566"/>
            <a:ext cx="4626701" cy="2391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4043277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미리 알면 안 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language modeling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masked 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similarity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(–)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무한대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처리해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multihead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개로 나눠 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병렬 처리가 가능하도록 해줌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1678" t="10672"/>
          <a:stretch/>
        </p:blipFill>
        <p:spPr>
          <a:xfrm>
            <a:off x="2729648" y="3368484"/>
            <a:ext cx="2478078" cy="27910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3276600"/>
            <a:ext cx="2148623" cy="29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Transformer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193994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 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가능한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병렬 연산이 가능한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1d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장점을 모두 갖고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4043277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이용한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쌓아 만들며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normalization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과정 또한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독립적으로 계산 가능해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적합함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2" y="3489765"/>
            <a:ext cx="4591868" cy="2362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" y="1038226"/>
            <a:ext cx="4591869" cy="23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18: </a:t>
            </a:r>
            <a:r>
              <a:rPr lang="en-US" altLang="ko-KR" dirty="0"/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22582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How to use Attention / Transformers for Vision?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1753841"/>
            <a:ext cx="6207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분야에서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이용해 학습하는 여러 아이디어가 있을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가운데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영역으로 정의한 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계산하는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local 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 사용할 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424357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pixel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직접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넣는 방법이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메모리가 많이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아닌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patch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projection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만든 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넣어 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9" y="1030357"/>
            <a:ext cx="5078731" cy="25393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68" y="3703784"/>
            <a:ext cx="5078731" cy="24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Improving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ViT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1939946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했을 때는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뛰어난 성능을 보여주지만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성능이 떨어짐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4478705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regularization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외에도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teacher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모방하는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student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distillation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성능을 개선할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6" y="1071835"/>
            <a:ext cx="5105537" cy="251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6" y="3738675"/>
            <a:ext cx="5105537" cy="24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4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Normalization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413264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rate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사용해 빠르게 수렴할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합쳐 사용할 수 있다는 장점도 있음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정규화하는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 norm, sample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차원마다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정규화하는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instance norm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방식도 존재함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279905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분포가 변하는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internal covariate shift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문제를 해결하기 위해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dimension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 정규화해주는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 normalization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도움을 줄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서로 독립적이어야 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평균과 분산을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running average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73" y="798808"/>
            <a:ext cx="5627075" cy="2805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5" y="3715231"/>
            <a:ext cx="5529199" cy="26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Hierarchical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ViT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Transformer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1616780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모델을 지나면서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줄고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증가하는데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object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다양한 크기로 나타날 수 있으므로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반면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resolution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수가 같음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 사이에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 merging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배씩 키우는 계층적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4249224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초반에 큰 패치 크기로 인해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커지는 문제가 생기는데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MxM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나눠 같은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내에서만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계산하고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shifted window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변형을 줘 다른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attention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있도록 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8" y="1105853"/>
            <a:ext cx="4938441" cy="2465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8" y="3679643"/>
            <a:ext cx="4938441" cy="24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 with Transformers: DETR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2" y="2263111"/>
            <a:ext cx="620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DETR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수행함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3295117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넣어주고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query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입력해 예측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ground truth box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bipartite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matching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진행해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7" y="1782242"/>
            <a:ext cx="5555939" cy="27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1374892"/>
            <a:ext cx="11512732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19: </a:t>
            </a:r>
            <a:r>
              <a:rPr lang="en-US" altLang="ko-KR" dirty="0"/>
              <a:t>Generative Models, Part 1</a:t>
            </a:r>
          </a:p>
        </p:txBody>
      </p:sp>
    </p:spTree>
    <p:extLst>
      <p:ext uri="{BB962C8B-B14F-4D97-AF65-F5344CB8AC3E}">
        <p14:creationId xmlns:p14="http://schemas.microsoft.com/office/powerpoint/2010/main" val="652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Unsupervised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1517333" y="5387592"/>
            <a:ext cx="8569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비지도학습은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지도학습과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달리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주어지지 않았을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내포하고 있는 구조를 학습하며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unlabel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 가능하다는 점에서 유용함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80" y="678856"/>
            <a:ext cx="8147140" cy="41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vs Generative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0" y="1324392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discriminative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분포를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끼리만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경쟁하기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unreasonable 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감지하지 못해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adversarial attack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취약함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부여하거나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지도학습에서 사용됨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0" y="3233560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분포를 학습하고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image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outlier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감지하거나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데이터를 샘플링하거나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비지도학습에서 사용됨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0" y="5094180"/>
            <a:ext cx="6207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라벨에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 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생성하는 데 사용됨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1" y="809452"/>
            <a:ext cx="3687037" cy="18926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11" y="2702097"/>
            <a:ext cx="3687037" cy="1890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10" y="4592352"/>
            <a:ext cx="3687037" cy="19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0" y="1701418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최대화하는 분포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chain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이용하면 이전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subpart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들에 대한 다음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subpart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조건부 확률을 모두 곱한 값과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같아짐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3987613"/>
            <a:ext cx="620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왼쪽과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위쪽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 값과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 state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각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픽셀값을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예측하는 방법이며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순차적으로 계산되므로 학습과 생성 모두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느림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PixelCNN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비슷하지만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계산하고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픽셀 별 병렬 계산이 가능해 학습은 빠르지만 생성은 여전히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느림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autoregressive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명시적으로 계산하고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분포가 좋은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metric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된다는 장점이 있지만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순차적 생성 방식이므로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오래 걸림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95" y="3176588"/>
            <a:ext cx="3770948" cy="1863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730063"/>
            <a:ext cx="4950279" cy="2446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95" y="4916363"/>
            <a:ext cx="3770948" cy="19416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87" y="2324550"/>
            <a:ext cx="2259522" cy="8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3896451"/>
            <a:ext cx="620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저차원의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feature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추출해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다시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복원하는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비지도학습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latent feature 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학습하게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다양한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사용 가능하지만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샘플링하지는 못함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1523088"/>
            <a:ext cx="62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p(x)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구하기 어렵기 때문에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bound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최대화함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3" y="816900"/>
            <a:ext cx="4783999" cy="24588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3" y="3352799"/>
            <a:ext cx="4783999" cy="24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Variational</a:t>
            </a:r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Autoencoders</a:t>
            </a:r>
            <a:endParaRPr lang="en-US" altLang="ko-KR" sz="3200" dirty="0">
              <a:solidFill>
                <a:srgbClr val="2125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3510846"/>
            <a:ext cx="6207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학습할 지에 관한 몇 가지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idea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생각해볼 수 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구할 수 있다면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conditional generative model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 가능하지만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직접 구할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marginalize out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방법도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적분할 수 없으므로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베이즈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정리를 이용하면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구할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없지만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학습해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예측할 수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식에서 마지막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zlx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모르기 때문에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제외하면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lower bound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얻을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이것을 최대화하도록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학습하면 됨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28071" y="1523088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p(z)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간단한 분포로 가정하고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autoencoder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p(z)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decoder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얻은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xlz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샘플링함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" y="727708"/>
            <a:ext cx="4291008" cy="2207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0" y="2974568"/>
            <a:ext cx="2178777" cy="132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557" y="3109067"/>
            <a:ext cx="2863963" cy="8035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67" y="4108584"/>
            <a:ext cx="3681267" cy="1042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66" y="5170338"/>
            <a:ext cx="3681267" cy="14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56EA-A6AB-49D7-9795-26164FCA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89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8: </a:t>
            </a:r>
            <a:r>
              <a:rPr lang="en-US" altLang="ko-KR" dirty="0"/>
              <a:t>CNN Architectures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AlexNet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272587"/>
            <a:ext cx="62071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고해상도이므로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memory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사용량이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flatten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시키기 때문에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개수의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고해상도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수행하므로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집중됨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773176"/>
            <a:ext cx="62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AlexNet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trial-and-error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설계되었고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층의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pooling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크기를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줄이며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fc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flatten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해주는 구조로 이루어져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3" y="631423"/>
            <a:ext cx="5699245" cy="2966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3" y="3700241"/>
            <a:ext cx="5699245" cy="29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0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D7709E-206F-4B6B-9ABA-DCEDF98FB299}"/>
              </a:ext>
            </a:extLst>
          </p:cNvPr>
          <p:cNvSpPr txBox="1"/>
          <p:nvPr/>
        </p:nvSpPr>
        <p:spPr>
          <a:xfrm>
            <a:off x="1204240" y="0"/>
            <a:ext cx="97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125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VGG: Deeper Networks, Regular Design</a:t>
            </a:r>
            <a:endParaRPr lang="en-US" altLang="ko-KR" sz="3200" i="0" dirty="0">
              <a:solidFill>
                <a:srgbClr val="21252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AE2E7-4604-4C30-96BA-7EDCD9641507}"/>
              </a:ext>
            </a:extLst>
          </p:cNvPr>
          <p:cNvSpPr txBox="1"/>
          <p:nvPr/>
        </p:nvSpPr>
        <p:spPr>
          <a:xfrm>
            <a:off x="5638800" y="2930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0F1D-18AC-4DEA-AACB-5FB085B6C455}"/>
              </a:ext>
            </a:extLst>
          </p:cNvPr>
          <p:cNvSpPr txBox="1"/>
          <p:nvPr/>
        </p:nvSpPr>
        <p:spPr>
          <a:xfrm>
            <a:off x="5886448" y="4562015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3x3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 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개를 겹쳐 사용해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5x5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receptive field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가지면서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줄임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pooling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채널을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늘리더라도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해상도가 반씩 줄어들기 때문에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연산량은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같음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2EEF6-C41D-4EED-AAFA-E7D60D60CE65}"/>
              </a:ext>
            </a:extLst>
          </p:cNvPr>
          <p:cNvSpPr txBox="1"/>
          <p:nvPr/>
        </p:nvSpPr>
        <p:spPr>
          <a:xfrm>
            <a:off x="5886448" y="1773176"/>
            <a:ext cx="620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VGG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이전과 다르게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매우 깊은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처음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사용했음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layer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3x3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통일하고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2x2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pool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만을 사용하고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pooling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이후에 채널을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늘리도록 설정한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 rule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따라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설계됨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8" y="1062038"/>
            <a:ext cx="5048250" cy="251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8" y="3511089"/>
            <a:ext cx="3285494" cy="15229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306" y="5034084"/>
            <a:ext cx="3285494" cy="13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3948</Words>
  <Application>Microsoft Office PowerPoint</Application>
  <PresentationFormat>와이드스크린</PresentationFormat>
  <Paragraphs>365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나눔스퀘어 Bold</vt:lpstr>
      <vt:lpstr>맑은 고딕</vt:lpstr>
      <vt:lpstr>Arial</vt:lpstr>
      <vt:lpstr>Wingdings</vt:lpstr>
      <vt:lpstr>Office 테마</vt:lpstr>
      <vt:lpstr>Deep Learning for Computer Vision  LEC7~LEC19 발표 </vt:lpstr>
      <vt:lpstr>Lecture 7: Convolutional Networks</vt:lpstr>
      <vt:lpstr>PowerPoint 프레젠테이션</vt:lpstr>
      <vt:lpstr>PowerPoint 프레젠테이션</vt:lpstr>
      <vt:lpstr>PowerPoint 프레젠테이션</vt:lpstr>
      <vt:lpstr>PowerPoint 프레젠테이션</vt:lpstr>
      <vt:lpstr>Lecture 8: CNN Architectures</vt:lpstr>
      <vt:lpstr>PowerPoint 프레젠테이션</vt:lpstr>
      <vt:lpstr>PowerPoint 프레젠테이션</vt:lpstr>
      <vt:lpstr>PowerPoint 프레젠테이션</vt:lpstr>
      <vt:lpstr>PowerPoint 프레젠테이션</vt:lpstr>
      <vt:lpstr>Lecture 9: Training Neural Networks (Part 1)</vt:lpstr>
      <vt:lpstr>PowerPoint 프레젠테이션</vt:lpstr>
      <vt:lpstr>PowerPoint 프레젠테이션</vt:lpstr>
      <vt:lpstr>PowerPoint 프레젠테이션</vt:lpstr>
      <vt:lpstr>PowerPoint 프레젠테이션</vt:lpstr>
      <vt:lpstr>Lecture 10: Training Neural Networks (Part 2) </vt:lpstr>
      <vt:lpstr>PowerPoint 프레젠테이션</vt:lpstr>
      <vt:lpstr>PowerPoint 프레젠테이션</vt:lpstr>
      <vt:lpstr>PowerPoint 프레젠테이션</vt:lpstr>
      <vt:lpstr>Lecture 11: CNN Architectures Part 2</vt:lpstr>
      <vt:lpstr>PowerPoint 프레젠테이션</vt:lpstr>
      <vt:lpstr>PowerPoint 프레젠테이션</vt:lpstr>
      <vt:lpstr>PowerPoint 프레젠테이션</vt:lpstr>
      <vt:lpstr>PowerPoint 프레젠테이션</vt:lpstr>
      <vt:lpstr>Lecture 12: Deep Learning Software</vt:lpstr>
      <vt:lpstr>PowerPoint 프레젠테이션</vt:lpstr>
      <vt:lpstr>PowerPoint 프레젠테이션</vt:lpstr>
      <vt:lpstr>PowerPoint 프레젠테이션</vt:lpstr>
      <vt:lpstr>Lecture 13: Object Detection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14: Object Detectors</vt:lpstr>
      <vt:lpstr>PowerPoint 프레젠테이션</vt:lpstr>
      <vt:lpstr>PowerPoint 프레젠테이션</vt:lpstr>
      <vt:lpstr>PowerPoint 프레젠테이션</vt:lpstr>
      <vt:lpstr>PowerPoint 프레젠테이션</vt:lpstr>
      <vt:lpstr>Lecture 15: Image Segmentation</vt:lpstr>
      <vt:lpstr>PowerPoint 프레젠테이션</vt:lpstr>
      <vt:lpstr>PowerPoint 프레젠테이션</vt:lpstr>
      <vt:lpstr>PowerPoint 프레젠테이션</vt:lpstr>
      <vt:lpstr>PowerPoint 프레젠테이션</vt:lpstr>
      <vt:lpstr>Lecture 16: Recurrent Networks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Lecture 17: Attention</vt:lpstr>
      <vt:lpstr>PowerPoint 프레젠테이션</vt:lpstr>
      <vt:lpstr>PowerPoint 프레젠테이션</vt:lpstr>
      <vt:lpstr>PowerPoint 프레젠테이션</vt:lpstr>
      <vt:lpstr>PowerPoint 프레젠테이션</vt:lpstr>
      <vt:lpstr>Lecture 18: Vision Transformers</vt:lpstr>
      <vt:lpstr>PowerPoint 프레젠테이션</vt:lpstr>
      <vt:lpstr>PowerPoint 프레젠테이션</vt:lpstr>
      <vt:lpstr>PowerPoint 프레젠테이션</vt:lpstr>
      <vt:lpstr>PowerPoint 프레젠테이션</vt:lpstr>
      <vt:lpstr>Lecture 19: Generative Models, Part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Computer Vision  LEC1~LEC6 발표</dc:title>
  <dc:creator>Owner</dc:creator>
  <cp:lastModifiedBy>user</cp:lastModifiedBy>
  <cp:revision>252</cp:revision>
  <dcterms:created xsi:type="dcterms:W3CDTF">2024-06-08T04:16:37Z</dcterms:created>
  <dcterms:modified xsi:type="dcterms:W3CDTF">2024-06-25T04:22:59Z</dcterms:modified>
</cp:coreProperties>
</file>